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1602700" cy="32397700"/>
  <p:notesSz cx="6858000" cy="9144000"/>
  <p:embeddedFontLst>
    <p:embeddedFont>
      <p:font typeface="Calibri (MS)" panose="020F0502020204030204" pitchFamily="34" charset="0"/>
      <p:regular r:id="rId3"/>
    </p:embeddedFont>
    <p:embeddedFont>
      <p:font typeface="Calibri (MS) Bold" panose="020F0702030404030204" pitchFamily="34" charset="0"/>
      <p:regular r:id="rId4"/>
      <p:bold r:id="rId5"/>
    </p:embeddedFont>
    <p:embeddedFont>
      <p:font typeface="Open Sans" panose="020B0606030504020204" pitchFamily="34" charset="0"/>
      <p:regular r:id="rId6"/>
      <p:bold r:id="rId7"/>
    </p:embeddedFont>
    <p:embeddedFont>
      <p:font typeface="Open Sans Bold" panose="020B0806030504020204" pitchFamily="34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48" autoAdjust="0"/>
  </p:normalViewPr>
  <p:slideViewPr>
    <p:cSldViewPr>
      <p:cViewPr varScale="1">
        <p:scale>
          <a:sx n="24" d="100"/>
          <a:sy n="24" d="100"/>
        </p:scale>
        <p:origin x="3136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41743" y="29762777"/>
            <a:ext cx="4430534" cy="2637223"/>
          </a:xfrm>
          <a:custGeom>
            <a:avLst/>
            <a:gdLst/>
            <a:ahLst/>
            <a:cxnLst/>
            <a:rect l="l" t="t" r="r" b="b"/>
            <a:pathLst>
              <a:path w="4430534" h="2637223">
                <a:moveTo>
                  <a:pt x="0" y="0"/>
                </a:moveTo>
                <a:lnTo>
                  <a:pt x="4430534" y="0"/>
                </a:lnTo>
                <a:lnTo>
                  <a:pt x="4430534" y="2637223"/>
                </a:lnTo>
                <a:lnTo>
                  <a:pt x="0" y="2637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8962777" y="29762777"/>
            <a:ext cx="2637223" cy="2637223"/>
          </a:xfrm>
          <a:custGeom>
            <a:avLst/>
            <a:gdLst/>
            <a:ahLst/>
            <a:cxnLst/>
            <a:rect l="l" t="t" r="r" b="b"/>
            <a:pathLst>
              <a:path w="2637223" h="2637223">
                <a:moveTo>
                  <a:pt x="0" y="0"/>
                </a:moveTo>
                <a:lnTo>
                  <a:pt x="2637223" y="0"/>
                </a:lnTo>
                <a:lnTo>
                  <a:pt x="2637223" y="2637223"/>
                </a:lnTo>
                <a:lnTo>
                  <a:pt x="0" y="26372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1322314" y="29762777"/>
            <a:ext cx="3019429" cy="2637223"/>
          </a:xfrm>
          <a:custGeom>
            <a:avLst/>
            <a:gdLst/>
            <a:ahLst/>
            <a:cxnLst/>
            <a:rect l="l" t="t" r="r" b="b"/>
            <a:pathLst>
              <a:path w="3019429" h="2637223">
                <a:moveTo>
                  <a:pt x="0" y="0"/>
                </a:moveTo>
                <a:lnTo>
                  <a:pt x="3019429" y="0"/>
                </a:lnTo>
                <a:lnTo>
                  <a:pt x="3019429" y="2637223"/>
                </a:lnTo>
                <a:lnTo>
                  <a:pt x="0" y="26372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8494591" y="29762777"/>
            <a:ext cx="2637223" cy="2637223"/>
          </a:xfrm>
          <a:custGeom>
            <a:avLst/>
            <a:gdLst/>
            <a:ahLst/>
            <a:cxnLst/>
            <a:rect l="l" t="t" r="r" b="b"/>
            <a:pathLst>
              <a:path w="2637223" h="2637223">
                <a:moveTo>
                  <a:pt x="0" y="0"/>
                </a:moveTo>
                <a:lnTo>
                  <a:pt x="2637223" y="0"/>
                </a:lnTo>
                <a:lnTo>
                  <a:pt x="2637223" y="2637223"/>
                </a:lnTo>
                <a:lnTo>
                  <a:pt x="0" y="26372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4025082" y="30001389"/>
            <a:ext cx="4279009" cy="2160000"/>
          </a:xfrm>
          <a:custGeom>
            <a:avLst/>
            <a:gdLst/>
            <a:ahLst/>
            <a:cxnLst/>
            <a:rect l="l" t="t" r="r" b="b"/>
            <a:pathLst>
              <a:path w="4279009" h="2160000">
                <a:moveTo>
                  <a:pt x="0" y="0"/>
                </a:moveTo>
                <a:lnTo>
                  <a:pt x="4279009" y="0"/>
                </a:lnTo>
                <a:lnTo>
                  <a:pt x="4279009" y="2160000"/>
                </a:lnTo>
                <a:lnTo>
                  <a:pt x="0" y="2160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704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0" y="30250999"/>
            <a:ext cx="4025082" cy="1660779"/>
          </a:xfrm>
          <a:custGeom>
            <a:avLst/>
            <a:gdLst/>
            <a:ahLst/>
            <a:cxnLst/>
            <a:rect l="l" t="t" r="r" b="b"/>
            <a:pathLst>
              <a:path w="4025082" h="1660779">
                <a:moveTo>
                  <a:pt x="0" y="0"/>
                </a:moveTo>
                <a:lnTo>
                  <a:pt x="4025082" y="0"/>
                </a:lnTo>
                <a:lnTo>
                  <a:pt x="4025082" y="1660779"/>
                </a:lnTo>
                <a:lnTo>
                  <a:pt x="0" y="16607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582241" y="326240"/>
            <a:ext cx="4543054" cy="4768754"/>
          </a:xfrm>
          <a:custGeom>
            <a:avLst/>
            <a:gdLst/>
            <a:ahLst/>
            <a:cxnLst/>
            <a:rect l="l" t="t" r="r" b="b"/>
            <a:pathLst>
              <a:path w="4543054" h="4768754">
                <a:moveTo>
                  <a:pt x="0" y="0"/>
                </a:moveTo>
                <a:lnTo>
                  <a:pt x="4543055" y="0"/>
                </a:lnTo>
                <a:lnTo>
                  <a:pt x="4543055" y="4768754"/>
                </a:lnTo>
                <a:lnTo>
                  <a:pt x="0" y="47687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7430" r="-2904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AutoShape 9"/>
          <p:cNvSpPr/>
          <p:nvPr/>
        </p:nvSpPr>
        <p:spPr>
          <a:xfrm flipH="1">
            <a:off x="10780950" y="9382395"/>
            <a:ext cx="19050" cy="2038038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0"/>
          <p:cNvSpPr/>
          <p:nvPr/>
        </p:nvSpPr>
        <p:spPr>
          <a:xfrm>
            <a:off x="1171153" y="9382395"/>
            <a:ext cx="18268847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" name="AutoShape 11"/>
          <p:cNvSpPr/>
          <p:nvPr/>
        </p:nvSpPr>
        <p:spPr>
          <a:xfrm>
            <a:off x="1171153" y="16180950"/>
            <a:ext cx="8642050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2" name="AutoShape 12"/>
          <p:cNvSpPr/>
          <p:nvPr/>
        </p:nvSpPr>
        <p:spPr>
          <a:xfrm>
            <a:off x="1345961" y="23391375"/>
            <a:ext cx="8642050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3" name="AutoShape 13"/>
          <p:cNvSpPr/>
          <p:nvPr/>
        </p:nvSpPr>
        <p:spPr>
          <a:xfrm>
            <a:off x="12058741" y="16142850"/>
            <a:ext cx="8642050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4" name="AutoShape 14"/>
          <p:cNvSpPr/>
          <p:nvPr/>
        </p:nvSpPr>
        <p:spPr>
          <a:xfrm>
            <a:off x="11639297" y="23429475"/>
            <a:ext cx="8642050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5410388" y="189366"/>
            <a:ext cx="16189612" cy="5710052"/>
          </a:xfrm>
          <a:custGeom>
            <a:avLst/>
            <a:gdLst/>
            <a:ahLst/>
            <a:cxnLst/>
            <a:rect l="l" t="t" r="r" b="b"/>
            <a:pathLst>
              <a:path w="16189612" h="5710052">
                <a:moveTo>
                  <a:pt x="0" y="0"/>
                </a:moveTo>
                <a:lnTo>
                  <a:pt x="16189612" y="0"/>
                </a:lnTo>
                <a:lnTo>
                  <a:pt x="16189612" y="5710052"/>
                </a:lnTo>
                <a:lnTo>
                  <a:pt x="0" y="57100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7698" b="-769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6" name="Group 16"/>
          <p:cNvGrpSpPr/>
          <p:nvPr/>
        </p:nvGrpSpPr>
        <p:grpSpPr>
          <a:xfrm>
            <a:off x="10800000" y="5094994"/>
            <a:ext cx="10800000" cy="2469712"/>
            <a:chOff x="0" y="0"/>
            <a:chExt cx="1354667" cy="30978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54667" cy="309781"/>
            </a:xfrm>
            <a:custGeom>
              <a:avLst/>
              <a:gdLst/>
              <a:ahLst/>
              <a:cxnLst/>
              <a:rect l="l" t="t" r="r" b="b"/>
              <a:pathLst>
                <a:path w="1354667" h="309781">
                  <a:moveTo>
                    <a:pt x="0" y="0"/>
                  </a:moveTo>
                  <a:lnTo>
                    <a:pt x="1354667" y="0"/>
                  </a:lnTo>
                  <a:lnTo>
                    <a:pt x="1354667" y="309781"/>
                  </a:lnTo>
                  <a:lnTo>
                    <a:pt x="0" y="3097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1354667" cy="4050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69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0" y="6251843"/>
            <a:ext cx="21600000" cy="2625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TITULO (FONTE CALIBRI)</a:t>
            </a:r>
          </a:p>
          <a:p>
            <a:pPr algn="ctr">
              <a:lnSpc>
                <a:spcPts val="4000"/>
              </a:lnSpc>
            </a:pPr>
            <a:r>
              <a:rPr lang="en-US" sz="40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Autor(es): </a:t>
            </a:r>
            <a:r>
              <a:rPr lang="en-US" sz="4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Nome Completo de todos autores separado por virgula</a:t>
            </a:r>
          </a:p>
          <a:p>
            <a:pPr algn="ctr">
              <a:lnSpc>
                <a:spcPts val="4000"/>
              </a:lnSpc>
            </a:pPr>
            <a:r>
              <a:rPr lang="en-US" sz="40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Orientadora:</a:t>
            </a:r>
            <a:r>
              <a:rPr lang="en-US" sz="4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Nome</a:t>
            </a:r>
          </a:p>
          <a:p>
            <a:pPr algn="ctr">
              <a:lnSpc>
                <a:spcPts val="4000"/>
              </a:lnSpc>
            </a:pPr>
            <a:r>
              <a:rPr lang="en-US" sz="40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Palavras-chave: </a:t>
            </a:r>
            <a:r>
              <a:rPr lang="en-US" sz="4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Ensino; Extensão; Pesquisa.</a:t>
            </a:r>
          </a:p>
          <a:p>
            <a:pPr algn="ctr">
              <a:lnSpc>
                <a:spcPts val="4000"/>
              </a:lnSpc>
            </a:pPr>
            <a:r>
              <a:rPr lang="en-US" sz="40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Financiamento/Apoio:</a:t>
            </a:r>
            <a:r>
              <a:rPr lang="en-US" sz="4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IFRS / POA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45961" y="9712595"/>
            <a:ext cx="3722184" cy="838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Introdução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322314" y="9649096"/>
            <a:ext cx="4336786" cy="1736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Resultados</a:t>
            </a:r>
            <a:endParaRPr lang="en-US" sz="50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000"/>
              </a:lnSpc>
              <a:spcBef>
                <a:spcPct val="0"/>
              </a:spcBef>
            </a:pPr>
            <a:endParaRPr lang="en-US" sz="50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45961" y="16533375"/>
            <a:ext cx="3960614" cy="838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Objetivos</a:t>
            </a:r>
            <a:endParaRPr lang="en-US" sz="50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45961" y="23743800"/>
            <a:ext cx="4921488" cy="1736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Metodologia</a:t>
            </a:r>
            <a:endParaRPr lang="en-US" sz="50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000"/>
              </a:lnSpc>
              <a:spcBef>
                <a:spcPct val="0"/>
              </a:spcBef>
            </a:pPr>
            <a:endParaRPr lang="en-US" sz="50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445245" y="16533375"/>
            <a:ext cx="5067559" cy="838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Conclusão</a:t>
            </a:r>
            <a:endParaRPr lang="en-US" sz="50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322314" y="23715225"/>
            <a:ext cx="4317736" cy="1736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Referências</a:t>
            </a:r>
            <a:endParaRPr lang="en-US" sz="50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000"/>
              </a:lnSpc>
              <a:spcBef>
                <a:spcPct val="0"/>
              </a:spcBef>
            </a:pPr>
            <a:endParaRPr lang="en-US" sz="50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095757" y="1387430"/>
            <a:ext cx="11472541" cy="20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54"/>
              </a:lnSpc>
            </a:pPr>
            <a:r>
              <a:rPr lang="en-US" sz="8181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25º MOSTRA POA</a:t>
            </a:r>
          </a:p>
          <a:p>
            <a:pPr algn="ctr">
              <a:lnSpc>
                <a:spcPts val="4712"/>
              </a:lnSpc>
            </a:pPr>
            <a:r>
              <a:rPr lang="en-US" sz="3365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Mostra</a:t>
            </a:r>
            <a:r>
              <a:rPr lang="en-US" sz="3365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Pesquisa, Ensino e </a:t>
            </a:r>
            <a:r>
              <a:rPr lang="en-US" sz="3365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Extensão</a:t>
            </a:r>
            <a:endParaRPr lang="en-US" sz="3365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51</Words>
  <Application>Microsoft Macintosh PowerPoint</Application>
  <PresentationFormat>Personalizar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Calibri (MS)</vt:lpstr>
      <vt:lpstr>Calibri (MS) Bold</vt:lpstr>
      <vt:lpstr>Arial</vt:lpstr>
      <vt:lpstr>Open Sans Bold</vt:lpstr>
      <vt:lpstr>Open Sans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INTELIGÊNCIA ARTIFICIAL: “Impactos na Sociedade” Autor(es): Agatha Amaral de Souza, Laura Pereira Barboza, Orientadora: Rosilayne Praxedes dos Santos Palavras-chave: Inteligência Artificial; Educação; Sociedade Financiamento/Apoio: IFRS / POA</dc:title>
  <cp:lastModifiedBy>Cintia Stocchero</cp:lastModifiedBy>
  <cp:revision>2</cp:revision>
  <dcterms:created xsi:type="dcterms:W3CDTF">2006-08-16T00:00:00Z</dcterms:created>
  <dcterms:modified xsi:type="dcterms:W3CDTF">2025-10-03T18:43:51Z</dcterms:modified>
  <dc:identifier>DAG0lHRaIfw</dc:identifier>
</cp:coreProperties>
</file>